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98" y="-1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122-58A2-43AC-A3CE-C30F4605C82E}" type="datetimeFigureOut">
              <a:rPr lang="en-US" smtClean="0"/>
              <a:t>09-Jul-14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784-2DB7-4E3F-91B2-39A7A58D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2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122-58A2-43AC-A3CE-C30F4605C82E}" type="datetimeFigureOut">
              <a:rPr lang="en-US" smtClean="0"/>
              <a:t>09-Jul-14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784-2DB7-4E3F-91B2-39A7A58D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122-58A2-43AC-A3CE-C30F4605C82E}" type="datetimeFigureOut">
              <a:rPr lang="en-US" smtClean="0"/>
              <a:t>09-Jul-14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784-2DB7-4E3F-91B2-39A7A58D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122-58A2-43AC-A3CE-C30F4605C82E}" type="datetimeFigureOut">
              <a:rPr lang="en-US" smtClean="0"/>
              <a:t>09-Jul-14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784-2DB7-4E3F-91B2-39A7A58D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6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122-58A2-43AC-A3CE-C30F4605C82E}" type="datetimeFigureOut">
              <a:rPr lang="en-US" smtClean="0"/>
              <a:t>09-Jul-14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784-2DB7-4E3F-91B2-39A7A58D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122-58A2-43AC-A3CE-C30F4605C82E}" type="datetimeFigureOut">
              <a:rPr lang="en-US" smtClean="0"/>
              <a:t>09-Jul-14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784-2DB7-4E3F-91B2-39A7A58D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122-58A2-43AC-A3CE-C30F4605C82E}" type="datetimeFigureOut">
              <a:rPr lang="en-US" smtClean="0"/>
              <a:t>09-Jul-14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784-2DB7-4E3F-91B2-39A7A58D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1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122-58A2-43AC-A3CE-C30F4605C82E}" type="datetimeFigureOut">
              <a:rPr lang="en-US" smtClean="0"/>
              <a:t>09-Jul-14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784-2DB7-4E3F-91B2-39A7A58D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122-58A2-43AC-A3CE-C30F4605C82E}" type="datetimeFigureOut">
              <a:rPr lang="en-US" smtClean="0"/>
              <a:t>09-Jul-14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784-2DB7-4E3F-91B2-39A7A58D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8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122-58A2-43AC-A3CE-C30F4605C82E}" type="datetimeFigureOut">
              <a:rPr lang="en-US" smtClean="0"/>
              <a:t>09-Jul-14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784-2DB7-4E3F-91B2-39A7A58D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5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122-58A2-43AC-A3CE-C30F4605C82E}" type="datetimeFigureOut">
              <a:rPr lang="en-US" smtClean="0"/>
              <a:t>09-Jul-14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F784-2DB7-4E3F-91B2-39A7A58D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1122-58A2-43AC-A3CE-C30F4605C82E}" type="datetimeFigureOut">
              <a:rPr lang="en-US" smtClean="0"/>
              <a:t>09-Jul-14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4F784-2DB7-4E3F-91B2-39A7A58D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eresa.rogers\Desktop\Slid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6343" y="-3200400"/>
            <a:ext cx="21336000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7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eresa.rogers\Desktop\Slid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0" y="-3048001"/>
            <a:ext cx="19964400" cy="126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4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heresa.rogers\Desktop\Slid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5400" y="-2971800"/>
            <a:ext cx="18516600" cy="126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eresa.rogers\Desktop\Slid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2743200"/>
            <a:ext cx="19386523" cy="1186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7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M. Rogers</dc:creator>
  <cp:lastModifiedBy>Theresa M. Rogers</cp:lastModifiedBy>
  <cp:revision>1</cp:revision>
  <dcterms:created xsi:type="dcterms:W3CDTF">2014-07-09T14:50:52Z</dcterms:created>
  <dcterms:modified xsi:type="dcterms:W3CDTF">2014-07-09T14:53:22Z</dcterms:modified>
</cp:coreProperties>
</file>